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258" r:id="rId2"/>
    <p:sldId id="256" r:id="rId3"/>
    <p:sldId id="257" r:id="rId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9" d="100"/>
          <a:sy n="49" d="100"/>
        </p:scale>
        <p:origin x="-12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9/12/16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9/12/16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9/12/16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9/12/16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9/12/16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9/12/16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9/12/16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Books</a:t>
            </a:r>
            <a:endParaRPr lang="en-US" dirty="0"/>
          </a:p>
        </p:txBody>
      </p:sp>
      <p:pic>
        <p:nvPicPr>
          <p:cNvPr id="7" name="Content Placeholder 6" descr="images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6" b="8116"/>
          <a:stretch>
            <a:fillRect/>
          </a:stretch>
        </p:blipFill>
        <p:spPr/>
      </p:pic>
      <p:pic>
        <p:nvPicPr>
          <p:cNvPr id="8" name="Content Placeholder 7" descr="images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7" b="93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71418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Mind Map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9610" b="9610"/>
          <a:stretch>
            <a:fillRect/>
          </a:stretch>
        </p:blipFill>
        <p:spPr>
          <a:xfrm>
            <a:off x="3673052" y="274638"/>
            <a:ext cx="4404148" cy="2774613"/>
          </a:xfrm>
        </p:spPr>
      </p:pic>
      <p:sp>
        <p:nvSpPr>
          <p:cNvPr id="7" name="TextBox 6"/>
          <p:cNvSpPr txBox="1"/>
          <p:nvPr/>
        </p:nvSpPr>
        <p:spPr>
          <a:xfrm>
            <a:off x="839886" y="3176040"/>
            <a:ext cx="62479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Mind Maps are simply a way to brainstorm. For the purposes of this assignment, it will be a means of narrowing your topic for the menu project. </a:t>
            </a:r>
          </a:p>
          <a:p>
            <a:endParaRPr lang="en-US" sz="2400" dirty="0"/>
          </a:p>
          <a:p>
            <a:r>
              <a:rPr lang="en-US" sz="2400" dirty="0" smtClean="0"/>
              <a:t>Brainstorm topics under the large umbrella of civil rights. What interests you? People, places, decades, and ideas are all appropriate at this stage of the process.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98916" y="1864311"/>
            <a:ext cx="1957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Due: Friday 9/16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83461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Once you have narrowed down your topic via the Mind Map assignment, it is time to write a proposal paper.</a:t>
            </a:r>
          </a:p>
          <a:p>
            <a:r>
              <a:rPr lang="en-US" sz="2800" dirty="0" smtClean="0"/>
              <a:t>This paper should be </a:t>
            </a:r>
            <a:r>
              <a:rPr lang="en-US" sz="2800" b="1" dirty="0" smtClean="0"/>
              <a:t>one page, double spaced, with MLA formatting.</a:t>
            </a:r>
          </a:p>
          <a:p>
            <a:r>
              <a:rPr lang="en-US" sz="2800" dirty="0" smtClean="0"/>
              <a:t>Discuss your chosen topic. Why did you pick it? Why is it important? How is is relevant? Why should a wider audience care about your topic?</a:t>
            </a:r>
          </a:p>
          <a:p>
            <a:endParaRPr lang="en-US" sz="2800" dirty="0"/>
          </a:p>
          <a:p>
            <a:r>
              <a:rPr lang="en-US" sz="2800" dirty="0" smtClean="0"/>
              <a:t>Due: 9/22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539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222</TotalTime>
  <Words>145</Words>
  <Application>Microsoft Macintosh PowerPoint</Application>
  <PresentationFormat>On-screen Show (4:3)</PresentationFormat>
  <Paragraphs>12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Adjacency</vt:lpstr>
      <vt:lpstr>Books</vt:lpstr>
      <vt:lpstr>Mind Map</vt:lpstr>
      <vt:lpstr>Proposal Paper</vt:lpstr>
    </vt:vector>
  </TitlesOfParts>
  <Company>DCSDK12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 Map</dc:title>
  <dc:creator>Douglas County Schools</dc:creator>
  <cp:lastModifiedBy>Douglas County Schools</cp:lastModifiedBy>
  <cp:revision>4</cp:revision>
  <dcterms:created xsi:type="dcterms:W3CDTF">2016-09-12T14:17:46Z</dcterms:created>
  <dcterms:modified xsi:type="dcterms:W3CDTF">2016-09-12T17:59:47Z</dcterms:modified>
</cp:coreProperties>
</file>