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0" r:id="rId4"/>
    <p:sldId id="261" r:id="rId5"/>
    <p:sldId id="264" r:id="rId6"/>
    <p:sldId id="265" r:id="rId7"/>
    <p:sldId id="266" r:id="rId8"/>
    <p:sldId id="26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94660"/>
  </p:normalViewPr>
  <p:slideViewPr>
    <p:cSldViewPr snapToGrid="0">
      <p:cViewPr varScale="1">
        <p:scale>
          <a:sx n="68" d="100"/>
          <a:sy n="68" d="100"/>
        </p:scale>
        <p:origin x="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5C893D-0648-4530-9DB9-C0C0EB52DD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297293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C893D-0648-4530-9DB9-C0C0EB52DD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3938213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C893D-0648-4530-9DB9-C0C0EB52DD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1592616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5C893D-0648-4530-9DB9-C0C0EB52DD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16052867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85C893D-0648-4530-9DB9-C0C0EB52DD77}" type="datetimeFigureOut">
              <a:rPr lang="en-US" smtClean="0"/>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3010704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5C893D-0648-4530-9DB9-C0C0EB52DD77}"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247738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5C893D-0648-4530-9DB9-C0C0EB52DD77}" type="datetimeFigureOut">
              <a:rPr lang="en-US" smtClean="0"/>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2742926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5C893D-0648-4530-9DB9-C0C0EB52DD77}" type="datetimeFigureOut">
              <a:rPr lang="en-US" smtClean="0"/>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3061230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C893D-0648-4530-9DB9-C0C0EB52DD77}" type="datetimeFigureOut">
              <a:rPr lang="en-US" smtClean="0"/>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597632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5C893D-0648-4530-9DB9-C0C0EB52DD77}"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140539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85C893D-0648-4530-9DB9-C0C0EB52DD77}" type="datetimeFigureOut">
              <a:rPr lang="en-US" smtClean="0"/>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653D2B-E4F3-4D8A-8198-755A05170CD3}" type="slidenum">
              <a:rPr lang="en-US" smtClean="0"/>
              <a:t>‹#›</a:t>
            </a:fld>
            <a:endParaRPr lang="en-US"/>
          </a:p>
        </p:txBody>
      </p:sp>
    </p:spTree>
    <p:extLst>
      <p:ext uri="{BB962C8B-B14F-4D97-AF65-F5344CB8AC3E}">
        <p14:creationId xmlns:p14="http://schemas.microsoft.com/office/powerpoint/2010/main" val="3317424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5C893D-0648-4530-9DB9-C0C0EB52DD77}" type="datetimeFigureOut">
              <a:rPr lang="en-US" smtClean="0"/>
              <a:t>10/21/2016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653D2B-E4F3-4D8A-8198-755A05170CD3}" type="slidenum">
              <a:rPr lang="en-US" smtClean="0"/>
              <a:t>‹#›</a:t>
            </a:fld>
            <a:endParaRPr lang="en-US"/>
          </a:p>
        </p:txBody>
      </p:sp>
    </p:spTree>
    <p:extLst>
      <p:ext uri="{BB962C8B-B14F-4D97-AF65-F5344CB8AC3E}">
        <p14:creationId xmlns:p14="http://schemas.microsoft.com/office/powerpoint/2010/main" val="22749728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Term 2</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9967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 2 Overview</a:t>
            </a:r>
            <a:endParaRPr lang="en-US" dirty="0"/>
          </a:p>
        </p:txBody>
      </p:sp>
      <p:sp>
        <p:nvSpPr>
          <p:cNvPr id="3" name="Content Placeholder 2"/>
          <p:cNvSpPr>
            <a:spLocks noGrp="1"/>
          </p:cNvSpPr>
          <p:nvPr>
            <p:ph idx="1"/>
          </p:nvPr>
        </p:nvSpPr>
        <p:spPr/>
        <p:txBody>
          <a:bodyPr/>
          <a:lstStyle/>
          <a:p>
            <a:r>
              <a:rPr lang="en-US" b="1" dirty="0" smtClean="0"/>
              <a:t>Menu Project: </a:t>
            </a:r>
            <a:r>
              <a:rPr lang="en-US" dirty="0" smtClean="0"/>
              <a:t>Individual research and final project about topic within the umbrella of oppression, protest, or civil rights. </a:t>
            </a:r>
          </a:p>
          <a:p>
            <a:r>
              <a:rPr lang="en-US" b="1" dirty="0" smtClean="0"/>
              <a:t>Purpose: </a:t>
            </a:r>
            <a:r>
              <a:rPr lang="en-US" dirty="0" smtClean="0"/>
              <a:t>Opportunity to do best work or improve a skill within a topic of your choice. Practice in self-advocacy, time management, research skills, metacognition, and the academic skills of your choice.</a:t>
            </a:r>
          </a:p>
          <a:p>
            <a:r>
              <a:rPr lang="en-US" b="1" dirty="0" smtClean="0"/>
              <a:t>Overarching purpose:</a:t>
            </a:r>
            <a:r>
              <a:rPr lang="en-US" dirty="0" smtClean="0"/>
              <a:t> Sets up Second Semester history and literature discussions, as well as self guided portfolio project.</a:t>
            </a:r>
          </a:p>
          <a:p>
            <a:endParaRPr lang="en-US" b="1" dirty="0"/>
          </a:p>
        </p:txBody>
      </p:sp>
    </p:spTree>
    <p:extLst>
      <p:ext uri="{BB962C8B-B14F-4D97-AF65-F5344CB8AC3E}">
        <p14:creationId xmlns:p14="http://schemas.microsoft.com/office/powerpoint/2010/main" val="4082701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Honors Track </a:t>
            </a:r>
            <a:endParaRPr lang="en-US" b="1" dirty="0"/>
          </a:p>
        </p:txBody>
      </p:sp>
      <p:sp>
        <p:nvSpPr>
          <p:cNvPr id="3" name="Content Placeholder 2"/>
          <p:cNvSpPr>
            <a:spLocks noGrp="1"/>
          </p:cNvSpPr>
          <p:nvPr>
            <p:ph idx="1"/>
          </p:nvPr>
        </p:nvSpPr>
        <p:spPr/>
        <p:txBody>
          <a:bodyPr/>
          <a:lstStyle/>
          <a:p>
            <a:r>
              <a:rPr lang="en-US" dirty="0" smtClean="0"/>
              <a:t>3 term track</a:t>
            </a:r>
          </a:p>
          <a:p>
            <a:r>
              <a:rPr lang="en-US" dirty="0" smtClean="0"/>
              <a:t>Includes work done so far in Humanities:</a:t>
            </a:r>
          </a:p>
          <a:p>
            <a:r>
              <a:rPr lang="en-US" dirty="0" smtClean="0"/>
              <a:t>Are you a leader in the class?</a:t>
            </a:r>
          </a:p>
          <a:p>
            <a:r>
              <a:rPr lang="en-US" dirty="0" smtClean="0"/>
              <a:t>Are you doing your best work?</a:t>
            </a:r>
          </a:p>
          <a:p>
            <a:r>
              <a:rPr lang="en-US" dirty="0" smtClean="0"/>
              <a:t>Have you been rewriting papers, asking for help after you’ve thought about the directions, helping other students when they’re struggling?</a:t>
            </a:r>
          </a:p>
          <a:p>
            <a:r>
              <a:rPr lang="en-US" dirty="0" smtClean="0"/>
              <a:t>Are you participating in book discussions?</a:t>
            </a:r>
          </a:p>
          <a:p>
            <a:r>
              <a:rPr lang="en-US" dirty="0" smtClean="0"/>
              <a:t>Use worktime in class to it’s fullest (do not treat H2 as a social time in class to do homework outside of class)?</a:t>
            </a:r>
          </a:p>
          <a:p>
            <a:endParaRPr lang="en-US" dirty="0" smtClean="0"/>
          </a:p>
        </p:txBody>
      </p:sp>
    </p:spTree>
    <p:extLst>
      <p:ext uri="{BB962C8B-B14F-4D97-AF65-F5344CB8AC3E}">
        <p14:creationId xmlns:p14="http://schemas.microsoft.com/office/powerpoint/2010/main" val="377959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Honors Track</a:t>
            </a:r>
            <a:endParaRPr lang="en-US" b="1" dirty="0"/>
          </a:p>
        </p:txBody>
      </p:sp>
      <p:sp>
        <p:nvSpPr>
          <p:cNvPr id="3" name="Content Placeholder 2"/>
          <p:cNvSpPr>
            <a:spLocks noGrp="1"/>
          </p:cNvSpPr>
          <p:nvPr>
            <p:ph idx="1"/>
          </p:nvPr>
        </p:nvSpPr>
        <p:spPr/>
        <p:txBody>
          <a:bodyPr/>
          <a:lstStyle/>
          <a:p>
            <a:r>
              <a:rPr lang="en-US" dirty="0" smtClean="0"/>
              <a:t>Find a problem you can work toward solving and do your absolute best to reach that goal.</a:t>
            </a:r>
          </a:p>
          <a:p>
            <a:r>
              <a:rPr lang="en-US" dirty="0" smtClean="0"/>
              <a:t>Problem finding and solving are two of the most important skills you can develop</a:t>
            </a:r>
          </a:p>
          <a:p>
            <a:r>
              <a:rPr lang="en-US" dirty="0" smtClean="0"/>
              <a:t>Your age and education level does not limit you, it can be an even be an advantage</a:t>
            </a:r>
            <a:endParaRPr lang="en-US" dirty="0"/>
          </a:p>
        </p:txBody>
      </p:sp>
    </p:spTree>
    <p:extLst>
      <p:ext uri="{BB962C8B-B14F-4D97-AF65-F5344CB8AC3E}">
        <p14:creationId xmlns:p14="http://schemas.microsoft.com/office/powerpoint/2010/main" val="2120743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How we learn</a:t>
            </a:r>
            <a:endParaRPr lang="en-US" b="1" dirty="0"/>
          </a:p>
        </p:txBody>
      </p:sp>
      <p:sp>
        <p:nvSpPr>
          <p:cNvPr id="3" name="Content Placeholder 2"/>
          <p:cNvSpPr>
            <a:spLocks noGrp="1"/>
          </p:cNvSpPr>
          <p:nvPr>
            <p:ph idx="1"/>
          </p:nvPr>
        </p:nvSpPr>
        <p:spPr/>
        <p:txBody>
          <a:bodyPr>
            <a:normAutofit/>
          </a:bodyPr>
          <a:lstStyle/>
          <a:p>
            <a:r>
              <a:rPr lang="en-US" b="1" dirty="0" smtClean="0"/>
              <a:t>Basic model:</a:t>
            </a:r>
          </a:p>
          <a:p>
            <a:r>
              <a:rPr lang="en-US" b="1" dirty="0" smtClean="0"/>
              <a:t>Passion</a:t>
            </a:r>
            <a:r>
              <a:rPr lang="en-US" dirty="0" smtClean="0"/>
              <a:t>: what do you care about? Why do you care about it? How can we build upon that prior knowledge and interest into a purpose?</a:t>
            </a:r>
          </a:p>
          <a:p>
            <a:r>
              <a:rPr lang="en-US" b="1" dirty="0" smtClean="0"/>
              <a:t>Purpose</a:t>
            </a:r>
            <a:r>
              <a:rPr lang="en-US" dirty="0" smtClean="0"/>
              <a:t>: Now what are you going to do with what you care about? What are you going to make? How do you leave your mark? What is your goal?</a:t>
            </a:r>
          </a:p>
          <a:p>
            <a:r>
              <a:rPr lang="en-US" dirty="0" smtClean="0"/>
              <a:t> The skills you need to achieve those goals are interconnected and take time to develop.</a:t>
            </a:r>
          </a:p>
          <a:p>
            <a:endParaRPr lang="en-US" dirty="0"/>
          </a:p>
        </p:txBody>
      </p:sp>
    </p:spTree>
    <p:extLst>
      <p:ext uri="{BB962C8B-B14F-4D97-AF65-F5344CB8AC3E}">
        <p14:creationId xmlns:p14="http://schemas.microsoft.com/office/powerpoint/2010/main" val="2241521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Honors Track</a:t>
            </a:r>
            <a:endParaRPr lang="en-US" b="1" dirty="0"/>
          </a:p>
        </p:txBody>
      </p:sp>
      <p:sp>
        <p:nvSpPr>
          <p:cNvPr id="3" name="Content Placeholder 2"/>
          <p:cNvSpPr>
            <a:spLocks noGrp="1"/>
          </p:cNvSpPr>
          <p:nvPr>
            <p:ph idx="1"/>
          </p:nvPr>
        </p:nvSpPr>
        <p:spPr/>
        <p:txBody>
          <a:bodyPr/>
          <a:lstStyle/>
          <a:p>
            <a:r>
              <a:rPr lang="en-US" dirty="0" smtClean="0"/>
              <a:t>Humanities gives us time to work toward those goals and develop the skills needed to reach them. Th</a:t>
            </a:r>
            <a:r>
              <a:rPr lang="en-US" dirty="0" smtClean="0"/>
              <a:t>ese include but are not limited to:</a:t>
            </a:r>
          </a:p>
          <a:p>
            <a:r>
              <a:rPr lang="en-US" dirty="0" smtClean="0"/>
              <a:t>Problem finding, problem solving, writing, research, communication, leadership, collaboration, creativity, critical thinking, citizenship, inquiry, construct and deconstruct arguments, determine quality of work, understand past, present, and future events, understand sustainability of different systems, global awareness, systems thinking</a:t>
            </a:r>
          </a:p>
          <a:p>
            <a:endParaRPr lang="en-US" dirty="0"/>
          </a:p>
        </p:txBody>
      </p:sp>
    </p:spTree>
    <p:extLst>
      <p:ext uri="{BB962C8B-B14F-4D97-AF65-F5344CB8AC3E}">
        <p14:creationId xmlns:p14="http://schemas.microsoft.com/office/powerpoint/2010/main" val="256996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Honors Track</a:t>
            </a:r>
            <a:endParaRPr lang="en-US" dirty="0"/>
          </a:p>
        </p:txBody>
      </p:sp>
      <p:sp>
        <p:nvSpPr>
          <p:cNvPr id="3" name="Content Placeholder 2"/>
          <p:cNvSpPr>
            <a:spLocks noGrp="1"/>
          </p:cNvSpPr>
          <p:nvPr>
            <p:ph idx="1"/>
          </p:nvPr>
        </p:nvSpPr>
        <p:spPr/>
        <p:txBody>
          <a:bodyPr/>
          <a:lstStyle/>
          <a:p>
            <a:r>
              <a:rPr lang="en-US" dirty="0" smtClean="0"/>
              <a:t>Passion and Purpose are steps two and three.</a:t>
            </a:r>
          </a:p>
          <a:p>
            <a:r>
              <a:rPr lang="en-US" dirty="0" smtClean="0"/>
              <a:t>The first step is Play.</a:t>
            </a:r>
          </a:p>
          <a:p>
            <a:r>
              <a:rPr lang="en-US" dirty="0" smtClean="0"/>
              <a:t>Take time to find and learn about a topic and area of study you might want to engage in</a:t>
            </a:r>
          </a:p>
          <a:p>
            <a:r>
              <a:rPr lang="en-US" b="1" dirty="0" smtClean="0"/>
              <a:t>Artifact Boxes</a:t>
            </a:r>
            <a:r>
              <a:rPr lang="en-US" dirty="0" smtClean="0"/>
              <a:t>: Are simply an example of play. For history we are on time crunch with curriculum, so it’s forced play.</a:t>
            </a:r>
          </a:p>
          <a:p>
            <a:r>
              <a:rPr lang="en-US" b="1" dirty="0" smtClean="0"/>
              <a:t>Let’s develop “artifact boxes” for our potential areas of play</a:t>
            </a:r>
            <a:endParaRPr lang="en-US" dirty="0" smtClean="0"/>
          </a:p>
          <a:p>
            <a:endParaRPr lang="en-US" b="1" dirty="0" smtClean="0"/>
          </a:p>
          <a:p>
            <a:endParaRPr lang="en-US" dirty="0"/>
          </a:p>
        </p:txBody>
      </p:sp>
    </p:spTree>
    <p:extLst>
      <p:ext uri="{BB962C8B-B14F-4D97-AF65-F5344CB8AC3E}">
        <p14:creationId xmlns:p14="http://schemas.microsoft.com/office/powerpoint/2010/main" val="780049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Artifact Boxes</a:t>
            </a:r>
            <a:endParaRPr lang="en-US" dirty="0"/>
          </a:p>
        </p:txBody>
      </p:sp>
      <p:sp>
        <p:nvSpPr>
          <p:cNvPr id="3" name="Content Placeholder 2"/>
          <p:cNvSpPr>
            <a:spLocks noGrp="1"/>
          </p:cNvSpPr>
          <p:nvPr>
            <p:ph idx="1"/>
          </p:nvPr>
        </p:nvSpPr>
        <p:spPr/>
        <p:txBody>
          <a:bodyPr/>
          <a:lstStyle/>
          <a:p>
            <a:r>
              <a:rPr lang="en-US" dirty="0" smtClean="0"/>
              <a:t>Each student will create a folder and give access for “anyone with DCSD email to edit”</a:t>
            </a:r>
          </a:p>
          <a:p>
            <a:r>
              <a:rPr lang="en-US" dirty="0" smtClean="0"/>
              <a:t>Give your folder a title that represents your area of interest</a:t>
            </a:r>
          </a:p>
          <a:p>
            <a:r>
              <a:rPr lang="en-US" dirty="0" smtClean="0"/>
              <a:t>Fill the title with provocative resources designed to inspire interest</a:t>
            </a:r>
          </a:p>
          <a:p>
            <a:r>
              <a:rPr lang="en-US" dirty="0" smtClean="0"/>
              <a:t>If you find resources different than yours, but might fit into someone else’s folder, put it in there</a:t>
            </a:r>
          </a:p>
          <a:p>
            <a:r>
              <a:rPr lang="en-US" dirty="0" smtClean="0"/>
              <a:t>I’m looking for quick consumption resources: video clips, pictures, political cartoons, short but high quality articles, past work, website links, etc. </a:t>
            </a:r>
            <a:endParaRPr lang="en-US" dirty="0"/>
          </a:p>
        </p:txBody>
      </p:sp>
    </p:spTree>
    <p:extLst>
      <p:ext uri="{BB962C8B-B14F-4D97-AF65-F5344CB8AC3E}">
        <p14:creationId xmlns:p14="http://schemas.microsoft.com/office/powerpoint/2010/main" val="2463705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10473</TotalTime>
  <Words>552</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Term 2</vt:lpstr>
      <vt:lpstr>Term 2 Overview</vt:lpstr>
      <vt:lpstr>Honors Track </vt:lpstr>
      <vt:lpstr>Honors Track</vt:lpstr>
      <vt:lpstr>How we learn</vt:lpstr>
      <vt:lpstr>Honors Track</vt:lpstr>
      <vt:lpstr>Honors Track</vt:lpstr>
      <vt:lpstr>Artifact Boxes</vt:lpstr>
    </vt:vector>
  </TitlesOfParts>
  <Company>DCSD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Pelster</dc:creator>
  <cp:lastModifiedBy>Nicholas Pelster</cp:lastModifiedBy>
  <cp:revision>15</cp:revision>
  <dcterms:created xsi:type="dcterms:W3CDTF">2016-10-21T13:51:22Z</dcterms:created>
  <dcterms:modified xsi:type="dcterms:W3CDTF">2016-10-28T20:24:49Z</dcterms:modified>
</cp:coreProperties>
</file>